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6DCAF8-C9CC-4674-B487-7CAC8F2D774A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54CB00-34ED-4065-9D98-4576792421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Тундра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330824" cy="5256584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Тундра — одна из природных зон, лежащих за северными пределами лесной растительности. Тундра находится севернее зоны тайги. 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Растительность тундры составляют в первую очередь лишайники и мхи, невысокие травы, кустарники и кустарнички.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Типичные обитатели российской тундры — северные олени, лисицы, снежные бараны, волки, лемминги и зайцы-русаки. Птиц немного: лапландский подорожник, белокрылая ржанка,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краснозобый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конёк, пуночка, полярная сова и белая куропатка.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Реки и озёра тундры богаты рыбой.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505572" cy="202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5055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31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Арктическая пустыня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608512" cy="4929411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северная из природных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зон – это Арктическая пустыня.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Ледяной и снежный покровы держатся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арктической пустыне почти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весь год. Зимой здесь долгая полярная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ночь. Температура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понижается до −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40°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ниже, дуют сильные ураганные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ветры.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Летом тепла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мало, почва не успевает полностью оттаять. Температура воздуха чуть выше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0°.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Небо часто затянуто серыми облаками, идет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дождь. Пространства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покрыты ледниками, щебнем и обломками камней.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Фауна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преимущественно морская: морж, тюлень, летом есть птичьи базары. Наземная фауна бедна: песец, белый медведь, лемминг.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78" y="1124744"/>
            <a:ext cx="4032448" cy="23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32448" cy="235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92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16833"/>
            <a:ext cx="4244280" cy="3600400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Лес — часть поверхности Земного шара, покрытая древесными растениями. В настоящее время леса занимают около трети площади суши. </a:t>
            </a:r>
          </a:p>
          <a:p>
            <a:pPr marL="0" indent="3556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старину на Руси говорили: «Рядом с лесом жить — голодному не быть. Лес — богаче царя. Лес не только волка, но и мужика досыта кормит».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26" y="1268760"/>
            <a:ext cx="4027319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861048"/>
            <a:ext cx="40273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61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Лесостепь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Лесостепь — одна из зон, входящих в состав умеренного пояса.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Климат лесостепи, как правило, умеренно-континентальный.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Лето в лесостепи часто бывает жаркое и засушливое, особенно на юге лесостепи, однако в среднем оно всё же менее жаркое, чем в степной зоне. Иногда же оно может быть холодным и дождливым, но это редко.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032448" cy="24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060849"/>
            <a:ext cx="3816424" cy="3816424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Пустыня — природная зона, характеризующаяся равнинной поверхностью, разреженностью или отсутствием флоры и специфической фауной.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Различают песчаные, каменистые и глинистые пустыни. Отдельно выделяют снежные пустыни. Самая известная песчаная пустыня — Сахара, занимающая всю северную часть африканского континента.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90835"/>
            <a:ext cx="403244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3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Саванна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4316288" cy="4281339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Саванны — пространства в субэкваториальном поясе, покрытые травяной растительностью с редко разбросанными деревьями и кустарниками. В отличие от настоящих степей, саванны, кроме трав, содержат также кустарники и деревья, растущие иногда целым лесом, как, например, в Бразилии. Как и в степной зоне, обитателям саванны приходится приспосабливаться к высокой температуре воздуха в один сезон, и малому количеству осадков в сухой сезон.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324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5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Степь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3"/>
            <a:ext cx="4038600" cy="4248472"/>
          </a:xfrm>
        </p:spPr>
        <p:txBody>
          <a:bodyPr>
            <a:noAutofit/>
          </a:bodyPr>
          <a:lstStyle/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Степи распространены на всех континентах, кроме Антарктиды. В Евразии наибольшие площади степей находятся на территории Российской Федерации, Казахстана, Украины и Монголии. </a:t>
            </a:r>
          </a:p>
          <a:p>
            <a:pPr marL="0" indent="3556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Климат степных регионов всегда характеризуется жарким или очень жарким и сильно засушливым летом. Зима в степных регионах всегда малоснежная, с сильными метелями.   Характерная черта степи — безлесье огромных равнин, покрытых богатой травянистой растительностью.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1044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4104456" cy="204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635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</TotalTime>
  <Words>487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PowerPoint</vt:lpstr>
      <vt:lpstr>Тундра</vt:lpstr>
      <vt:lpstr>Арктическая пустыня </vt:lpstr>
      <vt:lpstr>Лес</vt:lpstr>
      <vt:lpstr>Лесостепь</vt:lpstr>
      <vt:lpstr>Пустыня</vt:lpstr>
      <vt:lpstr>Саванна</vt:lpstr>
      <vt:lpstr>Степь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2012-09-27T12:31:11Z</dcterms:created>
  <dcterms:modified xsi:type="dcterms:W3CDTF">2014-03-27T12:05:08Z</dcterms:modified>
</cp:coreProperties>
</file>